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57" r:id="rId5"/>
    <p:sldId id="264" r:id="rId6"/>
    <p:sldId id="258" r:id="rId7"/>
    <p:sldId id="265" r:id="rId8"/>
    <p:sldId id="259" r:id="rId9"/>
    <p:sldId id="266" r:id="rId10"/>
    <p:sldId id="260" r:id="rId11"/>
    <p:sldId id="261" r:id="rId12"/>
    <p:sldId id="267" r:id="rId13"/>
    <p:sldId id="272" r:id="rId14"/>
    <p:sldId id="273" r:id="rId15"/>
    <p:sldId id="268" r:id="rId16"/>
    <p:sldId id="269" r:id="rId17"/>
    <p:sldId id="274" r:id="rId18"/>
    <p:sldId id="270" r:id="rId19"/>
    <p:sldId id="271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4586"/>
  </p:normalViewPr>
  <p:slideViewPr>
    <p:cSldViewPr snapToGrid="0" snapToObjects="1">
      <p:cViewPr>
        <p:scale>
          <a:sx n="90" d="100"/>
          <a:sy n="90" d="100"/>
        </p:scale>
        <p:origin x="75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4/1/19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D2D45-17E5-A849-8346-99EFC0EFF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/>
              <a:t>Interpolación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D14C36-80A8-AC4E-B9DF-6641C1E04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/>
              <a:t>Carlos Manuel Restrepo Riveros</a:t>
            </a:r>
          </a:p>
        </p:txBody>
      </p:sp>
    </p:spTree>
    <p:extLst>
      <p:ext uri="{BB962C8B-B14F-4D97-AF65-F5344CB8AC3E}">
        <p14:creationId xmlns:p14="http://schemas.microsoft.com/office/powerpoint/2010/main" val="72610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C00FD-4B5C-5F41-8CD2-C9F38EDE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Regiones</a:t>
            </a:r>
          </a:p>
        </p:txBody>
      </p:sp>
      <p:graphicFrame>
        <p:nvGraphicFramePr>
          <p:cNvPr id="11" name="Marcador de contenido 10">
            <a:extLst>
              <a:ext uri="{FF2B5EF4-FFF2-40B4-BE49-F238E27FC236}">
                <a16:creationId xmlns:a16="http://schemas.microsoft.com/office/drawing/2014/main" id="{C8F9EB0D-6947-DC40-9E2D-C8C5AF93AD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5355490"/>
              </p:ext>
            </p:extLst>
          </p:nvPr>
        </p:nvGraphicFramePr>
        <p:xfrm>
          <a:off x="1169772" y="2563418"/>
          <a:ext cx="8667750" cy="1013460"/>
        </p:xfrm>
        <a:graphic>
          <a:graphicData uri="http://schemas.openxmlformats.org/drawingml/2006/table">
            <a:tbl>
              <a:tblPr/>
              <a:tblGrid>
                <a:gridCol w="1238250">
                  <a:extLst>
                    <a:ext uri="{9D8B030D-6E8A-4147-A177-3AD203B41FA5}">
                      <a16:colId xmlns:a16="http://schemas.microsoft.com/office/drawing/2014/main" val="207011147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4139273769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1053808435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1814957798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3821438948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1561248248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6809071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O">
                          <a:effectLst/>
                        </a:rPr>
                        <a:t>Regiones a trabajar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>
                          <a:effectLst/>
                        </a:rPr>
                        <a:t>Palma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>
                          <a:effectLst/>
                        </a:rPr>
                        <a:t>Meñique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>
                          <a:effectLst/>
                        </a:rPr>
                        <a:t>Anular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>
                          <a:effectLst/>
                        </a:rPr>
                        <a:t>Medio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>
                          <a:effectLst/>
                        </a:rPr>
                        <a:t>Indice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>
                          <a:effectLst/>
                        </a:rPr>
                        <a:t>Pulgar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282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CO">
                          <a:effectLst/>
                        </a:rPr>
                        <a:t>6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>
                          <a:effectLst/>
                        </a:rPr>
                        <a:t>1-6 y 60-65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>
                          <a:effectLst/>
                        </a:rPr>
                        <a:t>6-15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>
                          <a:effectLst/>
                        </a:rPr>
                        <a:t>15-28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>
                          <a:effectLst/>
                        </a:rPr>
                        <a:t>28-36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>
                          <a:effectLst/>
                        </a:rPr>
                        <a:t>36-50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 dirty="0">
                          <a:effectLst/>
                        </a:rPr>
                        <a:t>50-60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888639"/>
                  </a:ext>
                </a:extLst>
              </a:tr>
            </a:tbl>
          </a:graphicData>
        </a:graphic>
      </p:graphicFrame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51FE8561-18FF-0C4B-A9F9-DA2F75AF542A}"/>
              </a:ext>
            </a:extLst>
          </p:cNvPr>
          <p:cNvSpPr txBox="1">
            <a:spLocks/>
          </p:cNvSpPr>
          <p:nvPr/>
        </p:nvSpPr>
        <p:spPr>
          <a:xfrm>
            <a:off x="1182687" y="640720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1892C400-A66A-3D43-9FCC-6F8F6D8E852C}"/>
              </a:ext>
            </a:extLst>
          </p:cNvPr>
          <p:cNvSpPr txBox="1">
            <a:spLocks/>
          </p:cNvSpPr>
          <p:nvPr/>
        </p:nvSpPr>
        <p:spPr>
          <a:xfrm>
            <a:off x="1182686" y="241300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4B344F1-3E40-3547-98AA-1D75F051F9FB}"/>
              </a:ext>
            </a:extLst>
          </p:cNvPr>
          <p:cNvSpPr txBox="1">
            <a:spLocks/>
          </p:cNvSpPr>
          <p:nvPr/>
        </p:nvSpPr>
        <p:spPr>
          <a:xfrm>
            <a:off x="1182687" y="224938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DCB326D-4E41-7F48-9355-4E88F6D9C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772" y="3835989"/>
            <a:ext cx="3872491" cy="7866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O" dirty="0"/>
              <a:t>Numero de rangos de interpolacion</a:t>
            </a:r>
          </a:p>
          <a:p>
            <a:r>
              <a:rPr lang="es-CO" dirty="0"/>
              <a:t>+ (29)</a:t>
            </a:r>
          </a:p>
        </p:txBody>
      </p:sp>
    </p:spTree>
    <p:extLst>
      <p:ext uri="{BB962C8B-B14F-4D97-AF65-F5344CB8AC3E}">
        <p14:creationId xmlns:p14="http://schemas.microsoft.com/office/powerpoint/2010/main" val="312849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D9422-31B2-4D44-8FA1-91454A59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Indice de presentacion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B485E-9E73-5D4B-8209-1B36F156D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sz="2400" dirty="0"/>
              <a:t>1. En que consiste.</a:t>
            </a:r>
          </a:p>
          <a:p>
            <a:r>
              <a:rPr lang="es-CO" sz="2400" dirty="0"/>
              <a:t>2. Datos Entregados</a:t>
            </a:r>
          </a:p>
          <a:p>
            <a:pPr lvl="1"/>
            <a:r>
              <a:rPr lang="es-CO" sz="2400" dirty="0"/>
              <a:t>2.1 Selección de Datos</a:t>
            </a:r>
          </a:p>
          <a:p>
            <a:pPr lvl="1"/>
            <a:r>
              <a:rPr lang="es-CO" sz="2400" dirty="0"/>
              <a:t>2.2 Regiones</a:t>
            </a:r>
          </a:p>
          <a:p>
            <a:r>
              <a:rPr lang="es-CO" sz="3200" b="1" i="1" u="sng" dirty="0"/>
              <a:t>3. Algoritmo Usado</a:t>
            </a:r>
          </a:p>
          <a:p>
            <a:r>
              <a:rPr lang="es-CO" sz="2400" dirty="0"/>
              <a:t>4. Resultados</a:t>
            </a:r>
          </a:p>
          <a:p>
            <a:r>
              <a:rPr lang="es-CO" sz="2400" dirty="0"/>
              <a:t>5.Preguntas y anexos.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765532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C00FD-4B5C-5F41-8CD2-C9F38EDE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Algoritmo usado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606C31-B9E7-0C43-A0EA-C2056511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Método de la forma Bari céntrica de LaGrange:</a:t>
            </a:r>
          </a:p>
          <a:p>
            <a:r>
              <a:rPr lang="es-CO" dirty="0"/>
              <a:t>Recibe el intervalo de nodos para realizar la interpolación</a:t>
            </a:r>
          </a:p>
          <a:p>
            <a:r>
              <a:rPr lang="es-CO" dirty="0"/>
              <a:t>La forma de LaGrange del polinomio interpelante es atractiva para propósitos teóricos. Sin embargo, se puede re-escribir en una forma que se vuelva eficiente para el cálculo computacional además de ser numéricamente mucho más estable. La forma modificada y la forma baricéntrica de LaGrange son útiles cuando queremos interpolar una función en todo un intervalo con un con un polinomio interpelante.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6839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C00FD-4B5C-5F41-8CD2-C9F38EDE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Algoritmo usado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606C31-B9E7-0C43-A0EA-C2056511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1. Paquete Pracma</a:t>
            </a:r>
          </a:p>
          <a:p>
            <a:pPr lvl="1"/>
            <a:r>
              <a:rPr lang="es-CO" dirty="0"/>
              <a:t>Este paquete proporciona implementaciones en R de funciones más avanzadas en análisis numérico, con una vista especial sobre rutinas de optimización y series de tiempo.</a:t>
            </a:r>
          </a:p>
          <a:p>
            <a:r>
              <a:rPr lang="es-CO" dirty="0"/>
              <a:t>2. Seq</a:t>
            </a:r>
          </a:p>
          <a:p>
            <a:pPr lvl="1"/>
            <a:r>
              <a:rPr lang="es-CO" dirty="0"/>
              <a:t>La función seq () en R genera una secuencia de números.</a:t>
            </a:r>
          </a:p>
          <a:p>
            <a:pPr lvl="1"/>
            <a:r>
              <a:rPr lang="es-CO" dirty="0"/>
              <a:t>seq(from, to, by, length.out)</a:t>
            </a:r>
          </a:p>
          <a:p>
            <a:pPr lvl="1"/>
            <a:r>
              <a:rPr lang="es-CO" dirty="0"/>
              <a:t>desde, hasta, rango, tamaño de secuencia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59977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C00FD-4B5C-5F41-8CD2-C9F38EDE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Algoritmo usado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606C31-B9E7-0C43-A0EA-C2056511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3. Barylag</a:t>
            </a:r>
          </a:p>
          <a:p>
            <a:pPr lvl="1"/>
            <a:r>
              <a:rPr lang="es-CO" dirty="0"/>
              <a:t>Barylag interpola los datos dados utilizando la fórmula de interpolación de Lagrange baricéntrica (vectorizada para eliminar todos los bucles).</a:t>
            </a:r>
          </a:p>
          <a:p>
            <a:pPr lvl="1"/>
            <a:r>
              <a:rPr lang="es-CO" dirty="0"/>
              <a:t>barylag(xi, yi, x)</a:t>
            </a:r>
          </a:p>
          <a:p>
            <a:pPr lvl="2"/>
            <a:r>
              <a:rPr lang="es-CO" dirty="0"/>
              <a:t>y (yi) Cordenadas para los nodos</a:t>
            </a:r>
          </a:p>
          <a:p>
            <a:pPr lvl="2"/>
            <a:r>
              <a:rPr lang="es-CO" dirty="0"/>
              <a:t>Puntos de Interpolación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54520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D9422-31B2-4D44-8FA1-91454A59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Indice de presentacion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B485E-9E73-5D4B-8209-1B36F156D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1. En que consiste.</a:t>
            </a:r>
          </a:p>
          <a:p>
            <a:r>
              <a:rPr lang="es-CO" sz="2400" dirty="0"/>
              <a:t>2. Datos Entregados</a:t>
            </a:r>
          </a:p>
          <a:p>
            <a:pPr lvl="1"/>
            <a:r>
              <a:rPr lang="es-CO" sz="2400" dirty="0"/>
              <a:t>2.1 Selección de Datos</a:t>
            </a:r>
          </a:p>
          <a:p>
            <a:pPr lvl="1"/>
            <a:r>
              <a:rPr lang="es-CO" sz="2400" dirty="0"/>
              <a:t>2.2 Regiones</a:t>
            </a:r>
          </a:p>
          <a:p>
            <a:r>
              <a:rPr lang="es-CO" sz="2400" dirty="0"/>
              <a:t>3. Algoritmo Usado</a:t>
            </a:r>
          </a:p>
          <a:p>
            <a:r>
              <a:rPr lang="es-CO" sz="2800" b="1" i="1" u="sng" dirty="0"/>
              <a:t>4. Resultados</a:t>
            </a:r>
          </a:p>
          <a:p>
            <a:r>
              <a:rPr lang="es-CO" sz="2400" dirty="0"/>
              <a:t>5.Preguntas y anexos.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187040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C00FD-4B5C-5F41-8CD2-C9F38EDE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A909A80-682D-CB46-8E66-2E3105D0B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5349" y="2065867"/>
            <a:ext cx="5109526" cy="3649662"/>
          </a:xfrm>
        </p:spPr>
      </p:pic>
    </p:spTree>
    <p:extLst>
      <p:ext uri="{BB962C8B-B14F-4D97-AF65-F5344CB8AC3E}">
        <p14:creationId xmlns:p14="http://schemas.microsoft.com/office/powerpoint/2010/main" val="682249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C00FD-4B5C-5F41-8CD2-C9F38EDE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89F4E6-5A3F-E447-A91C-09C4B94B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04433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s-CO" sz="3600" dirty="0"/>
              <a:t>Error Relativo</a:t>
            </a:r>
          </a:p>
          <a:p>
            <a:r>
              <a:rPr lang="es-CO" dirty="0"/>
              <a:t>errorx &lt;- 0.01*abs(xi) varianciax &lt;- var(xi) mediax &lt;- mean(xi) Ex.abs &lt;- sum(abs(2*xi-2*sum(xi)/67)*errorx)/(67-1) Ex.rel &lt;- Ex.abs/varianciax print.table(Ex.rel)</a:t>
            </a:r>
          </a:p>
          <a:p>
            <a:pPr marL="0" indent="0">
              <a:buNone/>
            </a:pPr>
            <a:r>
              <a:rPr lang="es-CO" dirty="0"/>
              <a:t>## [1] 0.0731685</a:t>
            </a:r>
          </a:p>
          <a:p>
            <a:r>
              <a:rPr lang="es-CO" dirty="0"/>
              <a:t>errory &lt;- 0.01*abs(yi) varianciay &lt;- var(yi) mediay &lt;- mean(yi) Ey.abs &lt;- sum(abs(2*yi-2*sum(yi)/67)*errory)/(67-1) Ey.rel &lt;- Ey.abs/varianciay print.table(Ey.rel)</a:t>
            </a:r>
          </a:p>
          <a:p>
            <a:pPr marL="0" indent="0">
              <a:buNone/>
            </a:pPr>
            <a:r>
              <a:rPr lang="es-CO" dirty="0"/>
              <a:t>## [1] 0.04612405</a:t>
            </a:r>
          </a:p>
        </p:txBody>
      </p:sp>
    </p:spTree>
    <p:extLst>
      <p:ext uri="{BB962C8B-B14F-4D97-AF65-F5344CB8AC3E}">
        <p14:creationId xmlns:p14="http://schemas.microsoft.com/office/powerpoint/2010/main" val="3146232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D9422-31B2-4D44-8FA1-91454A59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Indice de presentacion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B485E-9E73-5D4B-8209-1B36F156D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1. En que consiste.</a:t>
            </a:r>
          </a:p>
          <a:p>
            <a:r>
              <a:rPr lang="es-CO" sz="2400" dirty="0"/>
              <a:t>2. Datos Entregados</a:t>
            </a:r>
          </a:p>
          <a:p>
            <a:pPr lvl="1"/>
            <a:r>
              <a:rPr lang="es-CO" sz="2400" dirty="0"/>
              <a:t>2.1 Selección de Datos</a:t>
            </a:r>
          </a:p>
          <a:p>
            <a:pPr lvl="1"/>
            <a:r>
              <a:rPr lang="es-CO" sz="2400" dirty="0"/>
              <a:t>2.2 Regiones</a:t>
            </a:r>
          </a:p>
          <a:p>
            <a:r>
              <a:rPr lang="es-CO" sz="2400" dirty="0"/>
              <a:t>3. Algoritmo Usado</a:t>
            </a:r>
          </a:p>
          <a:p>
            <a:r>
              <a:rPr lang="es-CO" sz="2400" dirty="0"/>
              <a:t>4. Resultados</a:t>
            </a:r>
          </a:p>
          <a:p>
            <a:r>
              <a:rPr lang="es-CO" sz="2800" b="1" i="1" u="sng" dirty="0"/>
              <a:t>5.Preguntas y anexos.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96291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C00FD-4B5C-5F41-8CD2-C9F38EDE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Preguntas y Anexos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606C31-B9E7-0C43-A0EA-C2056511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El origen se puede modificar? NO</a:t>
            </a:r>
          </a:p>
          <a:p>
            <a:r>
              <a:rPr lang="es-CO" dirty="0"/>
              <a:t>Si tenemos nueva información ósea nodos como podemos implementar esa información en el algoritmo de interpolación?  CON BASE A LOS RESULTADOS NO SE PODRIA  POR EL USO DE METODO DE ESTADISTICO.</a:t>
            </a:r>
          </a:p>
          <a:p>
            <a:r>
              <a:rPr lang="es-CO" dirty="0"/>
              <a:t>Su método es robusto, en el sentido que si se tienen más puntos la exactitud no disminuye?  DISMINUYE SIGNIFICATIVAMENTE POR EL METODO USADO</a:t>
            </a:r>
          </a:p>
          <a:p>
            <a:r>
              <a:rPr lang="es-CO" dirty="0"/>
              <a:t>Suponga que tiene más puntos con más cifras significativas como se comporta su algoritmo? ¿la exactitud decae? NO DECAE&lt; INCLUSO MEJORA LOS RESULTADOS.</a:t>
            </a:r>
          </a:p>
        </p:txBody>
      </p:sp>
    </p:spTree>
    <p:extLst>
      <p:ext uri="{BB962C8B-B14F-4D97-AF65-F5344CB8AC3E}">
        <p14:creationId xmlns:p14="http://schemas.microsoft.com/office/powerpoint/2010/main" val="422615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D9422-31B2-4D44-8FA1-91454A59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Indice de presentacion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B485E-9E73-5D4B-8209-1B36F156D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1. En que consiste.</a:t>
            </a:r>
          </a:p>
          <a:p>
            <a:r>
              <a:rPr lang="es-CO" sz="2400" dirty="0"/>
              <a:t>2. Datos Entregados</a:t>
            </a:r>
          </a:p>
          <a:p>
            <a:pPr lvl="1"/>
            <a:r>
              <a:rPr lang="es-CO" sz="2400" dirty="0"/>
              <a:t>2.1 Selección de Datos</a:t>
            </a:r>
          </a:p>
          <a:p>
            <a:pPr lvl="1"/>
            <a:r>
              <a:rPr lang="es-CO" sz="2400" dirty="0"/>
              <a:t>2.2 Regiones</a:t>
            </a:r>
          </a:p>
          <a:p>
            <a:r>
              <a:rPr lang="es-CO" sz="2400" dirty="0"/>
              <a:t>3. Algoritmo Usado</a:t>
            </a:r>
          </a:p>
          <a:p>
            <a:r>
              <a:rPr lang="es-CO" sz="2400" dirty="0"/>
              <a:t>4. Resultados</a:t>
            </a:r>
          </a:p>
          <a:p>
            <a:r>
              <a:rPr lang="es-CO" sz="2400" dirty="0"/>
              <a:t>5.Preguntas y anexos.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783962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C00FD-4B5C-5F41-8CD2-C9F38EDE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Preguntas y Anexos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F922DF3-A335-8B44-9C07-6135B6BA2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749" y="2141538"/>
            <a:ext cx="5109526" cy="3649662"/>
          </a:xfrm>
        </p:spPr>
      </p:pic>
    </p:spTree>
    <p:extLst>
      <p:ext uri="{BB962C8B-B14F-4D97-AF65-F5344CB8AC3E}">
        <p14:creationId xmlns:p14="http://schemas.microsoft.com/office/powerpoint/2010/main" val="3214150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C00FD-4B5C-5F41-8CD2-C9F38EDE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Preguntas y Anexos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7D4053E-FEB0-4046-A162-86F11CFD0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749" y="2141538"/>
            <a:ext cx="5109526" cy="3649662"/>
          </a:xfrm>
        </p:spPr>
      </p:pic>
    </p:spTree>
    <p:extLst>
      <p:ext uri="{BB962C8B-B14F-4D97-AF65-F5344CB8AC3E}">
        <p14:creationId xmlns:p14="http://schemas.microsoft.com/office/powerpoint/2010/main" val="2553592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8C00FD-4B5C-5F41-8CD2-C9F38EDE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Preguntas y Anexos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F28AD40-3282-7348-AC6F-2FE41CFB1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6749" y="2141538"/>
            <a:ext cx="5109526" cy="3649662"/>
          </a:xfrm>
        </p:spPr>
      </p:pic>
    </p:spTree>
    <p:extLst>
      <p:ext uri="{BB962C8B-B14F-4D97-AF65-F5344CB8AC3E}">
        <p14:creationId xmlns:p14="http://schemas.microsoft.com/office/powerpoint/2010/main" val="110804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D9422-31B2-4D44-8FA1-91454A59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Indice de presentacion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B485E-9E73-5D4B-8209-1B36F156D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b="1" u="sng" dirty="0"/>
              <a:t>1. En que consiste.</a:t>
            </a:r>
          </a:p>
          <a:p>
            <a:r>
              <a:rPr lang="es-CO" sz="2400" dirty="0"/>
              <a:t>2. Datos Entregados</a:t>
            </a:r>
          </a:p>
          <a:p>
            <a:pPr lvl="1"/>
            <a:r>
              <a:rPr lang="es-CO" sz="2400" dirty="0"/>
              <a:t>2.1 Selección de Datos</a:t>
            </a:r>
          </a:p>
          <a:p>
            <a:pPr lvl="1"/>
            <a:r>
              <a:rPr lang="es-CO" sz="2400" dirty="0"/>
              <a:t>2.2 Regiones</a:t>
            </a:r>
          </a:p>
          <a:p>
            <a:r>
              <a:rPr lang="es-CO" sz="2400" dirty="0"/>
              <a:t>3. Algoritmo Usado</a:t>
            </a:r>
          </a:p>
          <a:p>
            <a:r>
              <a:rPr lang="es-CO" sz="2400" dirty="0"/>
              <a:t>4. Resultados</a:t>
            </a:r>
          </a:p>
          <a:p>
            <a:r>
              <a:rPr lang="es-CO" sz="2400" dirty="0"/>
              <a:t>5.Preguntas y anexos.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26254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2D29C-2114-E14B-80F2-ADD6D443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 que consiste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DFDAD3-C529-C243-9719-F48A88976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450" y="894035"/>
            <a:ext cx="10131425" cy="3649133"/>
          </a:xfrm>
        </p:spPr>
        <p:txBody>
          <a:bodyPr>
            <a:normAutofit/>
          </a:bodyPr>
          <a:lstStyle/>
          <a:p>
            <a:r>
              <a:rPr lang="es-CO" sz="2400" dirty="0"/>
              <a:t>Construir un Interpolador (no necesariamente en forma polinómica) utilizando la menor cantidad de puntos k (parte superior y/o inferior o en total) y reproducir el dibujo del contorno completo del perrito sin bigotes (mejor exactitud) con la información dada.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4B474B-8C4A-CF4B-A02E-D8DD8D85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833" y="3518192"/>
            <a:ext cx="2193146" cy="27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D9422-31B2-4D44-8FA1-91454A59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Indice de presentacion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B485E-9E73-5D4B-8209-1B36F156D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1. En que consiste.</a:t>
            </a:r>
          </a:p>
          <a:p>
            <a:r>
              <a:rPr lang="es-CO" sz="2800" b="1" i="1" u="sng" dirty="0"/>
              <a:t>2. Datos Entregados</a:t>
            </a:r>
          </a:p>
          <a:p>
            <a:pPr lvl="1"/>
            <a:r>
              <a:rPr lang="es-CO" sz="2400" dirty="0"/>
              <a:t>2.1 Selección de Datos</a:t>
            </a:r>
          </a:p>
          <a:p>
            <a:pPr lvl="1"/>
            <a:r>
              <a:rPr lang="es-CO" sz="2400" dirty="0"/>
              <a:t>2.2 Regiones</a:t>
            </a:r>
          </a:p>
          <a:p>
            <a:r>
              <a:rPr lang="es-CO" sz="2400" dirty="0"/>
              <a:t>3. Algoritmo Usado</a:t>
            </a:r>
          </a:p>
          <a:p>
            <a:r>
              <a:rPr lang="es-CO" sz="2400" dirty="0"/>
              <a:t>4. Resultados</a:t>
            </a:r>
          </a:p>
          <a:p>
            <a:r>
              <a:rPr lang="es-CO" sz="2400" dirty="0"/>
              <a:t>5.Preguntas y anexos.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99536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2C6F20-C8ED-D343-96DD-2D195424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Datos entregados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D5336-CBD0-6C46-9A73-AADF52908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967567"/>
            <a:ext cx="10131425" cy="3649133"/>
          </a:xfrm>
        </p:spPr>
        <p:txBody>
          <a:bodyPr/>
          <a:lstStyle/>
          <a:p>
            <a:r>
              <a:rPr lang="fi" dirty="0"/>
              <a:t>xi=c(14.65, 14.71, 14.6, 14.8, 15.2, 15.6, 15.7, 17.0, 17.6, 17.52, 17.3, 16.8, 15.4, 14.83, 14.4, 14.5, 15.0, 15.1, 15.0, 14.9, 14.6, 14.3, 14.0, 13.9, 13.8, 13.5, 13.1, 13.0, 13.3, 13.2, 13.1, 12.9, 12.4, 11.9, 11.7, 11.6, 11.3, 10.9, 10.7, 10.6, 10.6, 10.1, 9.7, 9.4, 9.3, 9.6, 9.9, 10.1, 10.2, 10.3, 9.10, 8.6, 7.5, 7.0, 6.7, 6.6, 7.70, 8.00, 8.10, 8.40,9.20, 9.30, 10, 10.2, 10.3, 10.0, 9.50)</a:t>
            </a:r>
          </a:p>
          <a:p>
            <a:endParaRPr lang="fi" dirty="0"/>
          </a:p>
          <a:p>
            <a:r>
              <a:rPr lang="fi" dirty="0"/>
              <a:t> yi=c(14.7, 14.33, 13.4, 12.33, 11.0, 10.5, 10.22, 8.20, 7.10, 6.70, 6.60, 6.80, 8.30, 8.80, 9.30, 8.80, 6.30, 5.50, 5.00, 4.70, 4.60, 4.50, 4.90, 5.40, 5.80, 6.90, 8.20, 7.60, 5.80, 4.50, 4.30, 3.90, 4.20, 5.70, 7.00, 7.90, 8.20, 7.30, 6.70, 5.50, 5.10, 4.60, 4.7, 5.0, 5.5, 7.2, 7.8, 8.60, 9.40, 10.0, 10.7, 9.9, 9.0, 9.1, 9.3, 9.7, 11.7, 12.3, 12.5, 13.0,13.91, 14.9, 16, 16.4, 16.8, 10.7, 11.0)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87A75D-49D4-0645-A7E0-C4A2A3B3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0444"/>
            <a:ext cx="2644003" cy="24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6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D9422-31B2-4D44-8FA1-91454A59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Indice de presentacion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B485E-9E73-5D4B-8209-1B36F156D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1. En que consiste.</a:t>
            </a:r>
          </a:p>
          <a:p>
            <a:r>
              <a:rPr lang="es-CO" sz="2400" dirty="0"/>
              <a:t>2. Datos Entregados</a:t>
            </a:r>
          </a:p>
          <a:p>
            <a:pPr lvl="1"/>
            <a:r>
              <a:rPr lang="es-CO" sz="2800" b="1" i="1" u="sng" dirty="0"/>
              <a:t>2.1 Selección de Datos</a:t>
            </a:r>
          </a:p>
          <a:p>
            <a:pPr lvl="1"/>
            <a:r>
              <a:rPr lang="es-CO" sz="2400" dirty="0"/>
              <a:t>2.2 Regiones</a:t>
            </a:r>
          </a:p>
          <a:p>
            <a:r>
              <a:rPr lang="es-CO" sz="2400" dirty="0"/>
              <a:t>3. Algoritmo Usado</a:t>
            </a:r>
          </a:p>
          <a:p>
            <a:r>
              <a:rPr lang="es-CO" sz="2400" dirty="0"/>
              <a:t>4. Resultados</a:t>
            </a:r>
          </a:p>
          <a:p>
            <a:r>
              <a:rPr lang="es-CO" sz="2400" dirty="0"/>
              <a:t>5.Preguntas y anexos.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239786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5DB42-2E63-6046-9AEE-C0372596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Selección de datos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86B6F16-0664-E544-AE02-20DB588F1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182067"/>
              </p:ext>
            </p:extLst>
          </p:nvPr>
        </p:nvGraphicFramePr>
        <p:xfrm>
          <a:off x="2149476" y="2907030"/>
          <a:ext cx="8667750" cy="1043940"/>
        </p:xfrm>
        <a:graphic>
          <a:graphicData uri="http://schemas.openxmlformats.org/drawingml/2006/table">
            <a:tbl>
              <a:tblPr/>
              <a:tblGrid>
                <a:gridCol w="2889250">
                  <a:extLst>
                    <a:ext uri="{9D8B030D-6E8A-4147-A177-3AD203B41FA5}">
                      <a16:colId xmlns:a16="http://schemas.microsoft.com/office/drawing/2014/main" val="4052010820"/>
                    </a:ext>
                  </a:extLst>
                </a:gridCol>
                <a:gridCol w="2889250">
                  <a:extLst>
                    <a:ext uri="{9D8B030D-6E8A-4147-A177-3AD203B41FA5}">
                      <a16:colId xmlns:a16="http://schemas.microsoft.com/office/drawing/2014/main" val="1508252110"/>
                    </a:ext>
                  </a:extLst>
                </a:gridCol>
                <a:gridCol w="2889250">
                  <a:extLst>
                    <a:ext uri="{9D8B030D-6E8A-4147-A177-3AD203B41FA5}">
                      <a16:colId xmlns:a16="http://schemas.microsoft.com/office/drawing/2014/main" val="35184673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CO" sz="2800" dirty="0">
                          <a:effectLst/>
                        </a:rPr>
                        <a:t>Media #datos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800">
                          <a:effectLst/>
                        </a:rPr>
                        <a:t>Media X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2800">
                          <a:effectLst/>
                        </a:rPr>
                        <a:t>Media Y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181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s-CO" sz="2800">
                          <a:effectLst/>
                        </a:rPr>
                        <a:t>34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 sz="2800">
                          <a:effectLst/>
                        </a:rPr>
                        <a:t>12.1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 sz="2800" dirty="0">
                          <a:effectLst/>
                        </a:rPr>
                        <a:t>8.5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7115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546DD2E-926A-9D4C-B844-532469DDD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1836" y="-16310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71396" rIns="91440" bIns="8569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inherit"/>
              </a:rPr>
              <a:t>Medias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90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D9422-31B2-4D44-8FA1-91454A59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Indice de presentacion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B485E-9E73-5D4B-8209-1B36F156D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1. En que consiste.</a:t>
            </a:r>
          </a:p>
          <a:p>
            <a:r>
              <a:rPr lang="es-CO" sz="2400" dirty="0"/>
              <a:t>2. Datos Entregados</a:t>
            </a:r>
          </a:p>
          <a:p>
            <a:pPr lvl="1"/>
            <a:r>
              <a:rPr lang="es-CO" sz="2400" dirty="0"/>
              <a:t>2.1 Selección de Datos</a:t>
            </a:r>
          </a:p>
          <a:p>
            <a:pPr lvl="1"/>
            <a:r>
              <a:rPr lang="es-CO" sz="2800" b="1" i="1" u="sng" dirty="0"/>
              <a:t>2.2 Regiones</a:t>
            </a:r>
          </a:p>
          <a:p>
            <a:r>
              <a:rPr lang="es-CO" sz="2400" dirty="0"/>
              <a:t>3. Algoritmo Usado</a:t>
            </a:r>
          </a:p>
          <a:p>
            <a:r>
              <a:rPr lang="es-CO" sz="2400" dirty="0"/>
              <a:t>4. Resultados</a:t>
            </a:r>
          </a:p>
          <a:p>
            <a:r>
              <a:rPr lang="es-CO" sz="2400" dirty="0"/>
              <a:t>5.Preguntas y anexos.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5719433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37</TotalTime>
  <Words>1065</Words>
  <Application>Microsoft Macintosh PowerPoint</Application>
  <PresentationFormat>Panorámica</PresentationFormat>
  <Paragraphs>130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inherit</vt:lpstr>
      <vt:lpstr>Celestial</vt:lpstr>
      <vt:lpstr>Interpolación</vt:lpstr>
      <vt:lpstr>Indice de presentacion</vt:lpstr>
      <vt:lpstr>Indice de presentacion</vt:lpstr>
      <vt:lpstr>En que consiste</vt:lpstr>
      <vt:lpstr>Indice de presentacion</vt:lpstr>
      <vt:lpstr>Datos entregados</vt:lpstr>
      <vt:lpstr>Indice de presentacion</vt:lpstr>
      <vt:lpstr>Selección de datos</vt:lpstr>
      <vt:lpstr>Indice de presentacion</vt:lpstr>
      <vt:lpstr>Regiones</vt:lpstr>
      <vt:lpstr>Indice de presentacion</vt:lpstr>
      <vt:lpstr>Algoritmo usado</vt:lpstr>
      <vt:lpstr>Algoritmo usado</vt:lpstr>
      <vt:lpstr>Algoritmo usado</vt:lpstr>
      <vt:lpstr>Indice de presentacion</vt:lpstr>
      <vt:lpstr>Resultados</vt:lpstr>
      <vt:lpstr>Resultados</vt:lpstr>
      <vt:lpstr>Indice de presentacion</vt:lpstr>
      <vt:lpstr>Preguntas y Anexos</vt:lpstr>
      <vt:lpstr>Preguntas y Anexos</vt:lpstr>
      <vt:lpstr>Preguntas y Anexos</vt:lpstr>
      <vt:lpstr>Preguntas y Anexos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Interpolación</dc:title>
  <dc:creator>Carlos Manuel Restrepo Riveros</dc:creator>
  <cp:lastModifiedBy>Carlos Manuel Restrepo Riveros</cp:lastModifiedBy>
  <cp:revision>4</cp:revision>
  <dcterms:created xsi:type="dcterms:W3CDTF">2019-04-01T23:40:34Z</dcterms:created>
  <dcterms:modified xsi:type="dcterms:W3CDTF">2019-04-02T00:18:14Z</dcterms:modified>
</cp:coreProperties>
</file>